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6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80528" y="-243408"/>
            <a:ext cx="9793088" cy="72728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93245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Ромашка     подарок для бабушек и мам.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20724"/>
            <a:ext cx="5904656" cy="4276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15862" y="837518"/>
            <a:ext cx="594320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02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8640"/>
            <a:ext cx="8064896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Порядок выполнения работы:</a:t>
            </a:r>
          </a:p>
          <a:p>
            <a:pPr algn="ctr"/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1.Организация рабочего места.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2.Инструктаж по технике безо- 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пасности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при работе с 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ножни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цами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Приложение: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Распечатать по 1 листу на </a:t>
            </a:r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обучающегося.</a:t>
            </a: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697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8520" y="0"/>
            <a:ext cx="9937104" cy="73174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16633"/>
            <a:ext cx="8520005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Распечатайте заготовку на плотном листе бумаги, обрежьте край листа по в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олнистой линии и согните по пунктирной линии.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Нарежьте бумагу на полоски шириной 1-1,5 см и длиной 8-10 см.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509120"/>
            <a:ext cx="8520005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37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1" y="0"/>
            <a:ext cx="91440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933056"/>
            <a:ext cx="1176337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0718">
            <a:off x="1219187" y="3764492"/>
            <a:ext cx="3535363" cy="270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817" y="0"/>
            <a:ext cx="8768567" cy="414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21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88640"/>
            <a:ext cx="809875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цветной бумаги жёлтого цвета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ырежьте два круга диаметром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2-3 см.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314164" y="2818486"/>
            <a:ext cx="2664296" cy="25202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309" y="2836406"/>
            <a:ext cx="2689225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763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"/>
            <a:ext cx="9144000" cy="73174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16633"/>
            <a:ext cx="8356361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Наклейте петельки по краю одного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руга. Второй круг намажьте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леем и наклейте на центр 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ветка. Одна ромашка готова!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39951" y="4221088"/>
            <a:ext cx="2292366" cy="1426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32237"/>
            <a:ext cx="1944216" cy="156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37112"/>
            <a:ext cx="1440160" cy="1419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47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8964041" cy="6452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4365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021288"/>
            <a:ext cx="9144000" cy="8367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" y="0"/>
            <a:ext cx="9121164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Используя шаблоны, находящиеся в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риложении ,  приготовьте три ромашки ,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три стебелька и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три листочка . Наклейте аппликацию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открытку . Бантик можно сделать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 кусочка ткани.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582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396536" cy="69573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7505" y="116633"/>
            <a:ext cx="86642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это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и открытки, которые у нас 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олучились! 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66340"/>
            <a:ext cx="8964487" cy="5347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504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144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X86</cp:lastModifiedBy>
  <cp:revision>12</cp:revision>
  <dcterms:created xsi:type="dcterms:W3CDTF">2011-07-10T09:39:55Z</dcterms:created>
  <dcterms:modified xsi:type="dcterms:W3CDTF">2011-07-10T11:42:05Z</dcterms:modified>
</cp:coreProperties>
</file>