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8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3" y="0"/>
            <a:ext cx="913350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682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22"/>
            <a:ext cx="9144000" cy="6840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307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8" y="0"/>
            <a:ext cx="911264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688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83"/>
            <a:ext cx="9144000" cy="6841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945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388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482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4"/>
            <a:ext cx="9144000" cy="6856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485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6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147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144000" cy="681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435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" y="0"/>
            <a:ext cx="913644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722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75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5" y="0"/>
            <a:ext cx="910844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024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932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 Вода-это жизнь Агарков Дмитри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 Вода-это жизнь Агарков Дмитрий</Template>
  <TotalTime>6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5 Вода-это жизнь Агарков Дмитрий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DNA7 X86</dc:creator>
  <cp:lastModifiedBy>DNA7 X86</cp:lastModifiedBy>
  <cp:revision>1</cp:revision>
  <dcterms:created xsi:type="dcterms:W3CDTF">2014-04-27T18:55:27Z</dcterms:created>
  <dcterms:modified xsi:type="dcterms:W3CDTF">2014-04-27T19:02:23Z</dcterms:modified>
</cp:coreProperties>
</file>