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78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8" y="4690"/>
            <a:ext cx="9113662" cy="6853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4690"/>
            <a:ext cx="8892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К 8 Марта...</a:t>
            </a:r>
          </a:p>
          <a:p>
            <a:endParaRPr lang="ru-RU" sz="2400" b="1" dirty="0">
              <a:solidFill>
                <a:schemeClr val="bg1"/>
              </a:solidFill>
            </a:endParaRPr>
          </a:p>
          <a:p>
            <a:r>
              <a:rPr lang="ru-RU" sz="2400" b="1" dirty="0">
                <a:solidFill>
                  <a:schemeClr val="bg1"/>
                </a:solidFill>
              </a:rPr>
              <a:t>1. Для декорирования праздничного стола к 8 Марта можно сделать такое резное украшение из бумаги.</a:t>
            </a:r>
          </a:p>
        </p:txBody>
      </p:sp>
    </p:spTree>
    <p:extLst>
      <p:ext uri="{BB962C8B-B14F-4D97-AF65-F5344CB8AC3E}">
        <p14:creationId xmlns:p14="http://schemas.microsoft.com/office/powerpoint/2010/main" val="6452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07605" y="296651"/>
            <a:ext cx="6480721" cy="612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347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6632"/>
            <a:ext cx="4668527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133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3" y="0"/>
            <a:ext cx="917895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700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21496" y="-2821496"/>
            <a:ext cx="3501008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02" y="3608530"/>
            <a:ext cx="8469554" cy="324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512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272"/>
            <a:ext cx="30861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5" y="3429000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4. Складываем лист пополам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498" y="173703"/>
            <a:ext cx="4342414" cy="296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140969"/>
            <a:ext cx="3670300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933056"/>
            <a:ext cx="5643702" cy="842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319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0" y="0"/>
            <a:ext cx="4255788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6" y="3545631"/>
            <a:ext cx="43022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6</a:t>
            </a:r>
            <a:r>
              <a:rPr lang="ru-RU" dirty="0"/>
              <a:t>. Начинаем вырезать с мелких деталей.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888" y="12666"/>
            <a:ext cx="4340324" cy="5288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920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11960" cy="508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3" y="3244334"/>
            <a:ext cx="55862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7</a:t>
            </a:r>
            <a:r>
              <a:rPr lang="ru-RU" dirty="0"/>
              <a:t>. Вырезаем середину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830"/>
            <a:ext cx="4104456" cy="5994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3105835"/>
            <a:ext cx="6858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8. </a:t>
            </a:r>
            <a:r>
              <a:rPr lang="ru-RU" dirty="0"/>
              <a:t>Прямые линии вырезаем при помощи металлической линейки.</a:t>
            </a:r>
          </a:p>
        </p:txBody>
      </p:sp>
    </p:spTree>
    <p:extLst>
      <p:ext uri="{BB962C8B-B14F-4D97-AF65-F5344CB8AC3E}">
        <p14:creationId xmlns:p14="http://schemas.microsoft.com/office/powerpoint/2010/main" val="366523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8928992" cy="489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3573016"/>
            <a:ext cx="55263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lvl="0"/>
            <a:r>
              <a:rPr lang="ru-RU" dirty="0" smtClean="0"/>
              <a:t>9</a:t>
            </a:r>
            <a:r>
              <a:rPr lang="ru-RU" dirty="0"/>
              <a:t>. У нас получились две одинаковые </a:t>
            </a:r>
            <a:r>
              <a:rPr lang="ru-RU" dirty="0" smtClean="0"/>
              <a:t>детали. На нижнюю часть(можно и на всю работу, тогда снова нужно приклеить </a:t>
            </a:r>
            <a:r>
              <a:rPr lang="ru-RU" dirty="0"/>
              <a:t>лист другого цвета  </a:t>
            </a:r>
            <a:r>
              <a:rPr lang="ru-RU" dirty="0" smtClean="0"/>
              <a:t>и </a:t>
            </a:r>
            <a:r>
              <a:rPr lang="ru-RU" dirty="0" smtClean="0">
                <a:solidFill>
                  <a:prstClr val="black"/>
                </a:solidFill>
              </a:rPr>
              <a:t>вырезать </a:t>
            </a:r>
            <a:r>
              <a:rPr lang="ru-RU" dirty="0">
                <a:solidFill>
                  <a:prstClr val="black"/>
                </a:solidFill>
              </a:rPr>
              <a:t>по </a:t>
            </a:r>
            <a:r>
              <a:rPr lang="ru-RU" dirty="0" smtClean="0">
                <a:solidFill>
                  <a:prstClr val="black"/>
                </a:solidFill>
              </a:rPr>
              <a:t>краям)приклеиваем полоску из А4,чтобы фонарик наш не терял формы.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4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8" y="116632"/>
            <a:ext cx="4572000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4167662"/>
            <a:ext cx="83529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                                                        10</a:t>
            </a:r>
            <a:r>
              <a:rPr lang="ru-RU" dirty="0"/>
              <a:t>. Начинаем сборку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395" y="39406"/>
            <a:ext cx="4257675" cy="533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425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05" y="0"/>
            <a:ext cx="9167803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7955" y="3244334"/>
            <a:ext cx="4028090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11</a:t>
            </a:r>
            <a:r>
              <a:rPr lang="ru-RU" dirty="0"/>
              <a:t>. Осталось соединить верхний замок</a:t>
            </a:r>
          </a:p>
        </p:txBody>
      </p:sp>
    </p:spTree>
    <p:extLst>
      <p:ext uri="{BB962C8B-B14F-4D97-AF65-F5344CB8AC3E}">
        <p14:creationId xmlns:p14="http://schemas.microsoft.com/office/powerpoint/2010/main" val="214027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96</Words>
  <Application>Microsoft Office PowerPoint</Application>
  <PresentationFormat>Экран (4:3)</PresentationFormat>
  <Paragraphs>63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DNA7 X86</cp:lastModifiedBy>
  <cp:revision>4</cp:revision>
  <dcterms:created xsi:type="dcterms:W3CDTF">2012-02-23T07:01:06Z</dcterms:created>
  <dcterms:modified xsi:type="dcterms:W3CDTF">2012-02-23T07:36:57Z</dcterms:modified>
</cp:coreProperties>
</file>